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8"/>
  </p:notesMasterIdLst>
  <p:handoutMasterIdLst>
    <p:handoutMasterId r:id="rId9"/>
  </p:handoutMasterIdLst>
  <p:sldIdLst>
    <p:sldId id="259" r:id="rId2"/>
    <p:sldId id="258" r:id="rId3"/>
    <p:sldId id="261" r:id="rId4"/>
    <p:sldId id="272" r:id="rId5"/>
    <p:sldId id="262" r:id="rId6"/>
    <p:sldId id="27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51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DBD86B-AD31-4CAF-90DB-BEAF5FAB8502}" type="datetimeFigureOut">
              <a:rPr lang="en-US" smtClean="0"/>
              <a:t>8/25/2017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D2AD42-DB6E-4339-832F-5CB03AF10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87484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169ADB-8294-4D54-9678-1F79B7DA8C8C}" type="datetimeFigureOut">
              <a:rPr lang="en-US" smtClean="0"/>
              <a:t>8/25/2017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1ED5C5-2F47-42BB-A58B-84A267B24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972834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1ED5C5-2F47-42BB-A58B-84A267B24F49}" type="slidenum">
              <a:rPr lang="en-US" smtClean="0"/>
              <a:t>2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155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10929-EC24-4500-93CE-FCA7264450EF}" type="datetimeFigureOut">
              <a:rPr lang="en-US" smtClean="0"/>
              <a:t>8/25/2017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DE7A7-A4B9-4D72-915C-5F3EE03FA0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10929-EC24-4500-93CE-FCA7264450EF}" type="datetimeFigureOut">
              <a:rPr lang="en-US" smtClean="0"/>
              <a:t>8/25/2017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DE7A7-A4B9-4D72-915C-5F3EE03FA0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10929-EC24-4500-93CE-FCA7264450EF}" type="datetimeFigureOut">
              <a:rPr lang="en-US" smtClean="0"/>
              <a:t>8/25/2017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DE7A7-A4B9-4D72-915C-5F3EE03FA080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10929-EC24-4500-93CE-FCA7264450EF}" type="datetimeFigureOut">
              <a:rPr lang="en-US" smtClean="0"/>
              <a:t>8/25/2017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DE7A7-A4B9-4D72-915C-5F3EE03FA08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10929-EC24-4500-93CE-FCA7264450EF}" type="datetimeFigureOut">
              <a:rPr lang="en-US" smtClean="0"/>
              <a:t>8/25/2017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DE7A7-A4B9-4D72-915C-5F3EE03FA0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10929-EC24-4500-93CE-FCA7264450EF}" type="datetimeFigureOut">
              <a:rPr lang="en-US" smtClean="0"/>
              <a:t>8/25/2017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DE7A7-A4B9-4D72-915C-5F3EE03FA08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10929-EC24-4500-93CE-FCA7264450EF}" type="datetimeFigureOut">
              <a:rPr lang="en-US" smtClean="0"/>
              <a:t>8/25/2017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DE7A7-A4B9-4D72-915C-5F3EE03FA0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10929-EC24-4500-93CE-FCA7264450EF}" type="datetimeFigureOut">
              <a:rPr lang="en-US" smtClean="0"/>
              <a:t>8/25/2017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DE7A7-A4B9-4D72-915C-5F3EE03FA0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10929-EC24-4500-93CE-FCA7264450EF}" type="datetimeFigureOut">
              <a:rPr lang="en-US" smtClean="0"/>
              <a:t>8/25/2017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DE7A7-A4B9-4D72-915C-5F3EE03FA0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10929-EC24-4500-93CE-FCA7264450EF}" type="datetimeFigureOut">
              <a:rPr lang="en-US" smtClean="0"/>
              <a:t>8/25/2017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DE7A7-A4B9-4D72-915C-5F3EE03FA080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10929-EC24-4500-93CE-FCA7264450EF}" type="datetimeFigureOut">
              <a:rPr lang="en-US" smtClean="0"/>
              <a:t>8/25/2017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DE7A7-A4B9-4D72-915C-5F3EE03FA08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26110929-EC24-4500-93CE-FCA7264450EF}" type="datetimeFigureOut">
              <a:rPr lang="en-US" smtClean="0"/>
              <a:t>8/25/2017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C4DE7A7-A4B9-4D72-915C-5F3EE03FA08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cid:image003.jpg@01D0FF53.088644D0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sharepoint.mdc.edu/north/committees/facc/SitePages/Home.aspx" TargetMode="External"/><Relationship Id="rId2" Type="http://schemas.openxmlformats.org/officeDocument/2006/relationships/hyperlink" Target="http://afcmdcwest.weebly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2404872"/>
          </a:xfrm>
        </p:spPr>
        <p:txBody>
          <a:bodyPr/>
          <a:lstStyle/>
          <a:p>
            <a:r>
              <a:rPr lang="en-US" dirty="0"/>
              <a:t>AFC West Campus Convocation </a:t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 descr="http://www.myafchome.org/assets/site/afclogo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" y="4972050"/>
            <a:ext cx="3886200" cy="1885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cid:image003.jpg@01D0FF53.088644D0"/>
          <p:cNvPicPr/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5562600"/>
            <a:ext cx="4038600" cy="8382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457200" y="2934295"/>
            <a:ext cx="8763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Friday, August 25 </a:t>
            </a:r>
          </a:p>
          <a:p>
            <a:pPr algn="ctr"/>
            <a:r>
              <a:rPr lang="en-US" sz="2800" dirty="0"/>
              <a:t>  1:30 pm </a:t>
            </a:r>
          </a:p>
          <a:p>
            <a:pPr algn="ctr"/>
            <a:r>
              <a:rPr lang="en-US" sz="2800" dirty="0"/>
              <a:t>Room 1120</a:t>
            </a:r>
          </a:p>
        </p:txBody>
      </p:sp>
    </p:spTree>
    <p:extLst>
      <p:ext uri="{BB962C8B-B14F-4D97-AF65-F5344CB8AC3E}">
        <p14:creationId xmlns:p14="http://schemas.microsoft.com/office/powerpoint/2010/main" val="1391699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828800"/>
            <a:ext cx="8991599" cy="4297363"/>
          </a:xfrm>
        </p:spPr>
        <p:txBody>
          <a:bodyPr/>
          <a:lstStyle/>
          <a:p>
            <a:pPr algn="ctr"/>
            <a:endParaRPr lang="en-US" dirty="0" smtClean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109472"/>
          </a:xfrm>
        </p:spPr>
        <p:txBody>
          <a:bodyPr/>
          <a:lstStyle/>
          <a:p>
            <a:r>
              <a:rPr lang="en-US" dirty="0" smtClean="0"/>
              <a:t>MDC AFC OFFICERS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600200" y="2404546"/>
            <a:ext cx="57912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/>
              <a:t>Miami Dade College Chapter</a:t>
            </a:r>
            <a:br>
              <a:rPr lang="en-US" sz="2800" b="1" dirty="0"/>
            </a:br>
            <a:r>
              <a:rPr lang="en-US" sz="2800" b="1" dirty="0"/>
              <a:t>Association of Florida Colleges 2017 Executive Board Officers Elected</a:t>
            </a:r>
            <a:endParaRPr lang="en-US" sz="2800" dirty="0"/>
          </a:p>
          <a:p>
            <a:pPr algn="ctr"/>
            <a:r>
              <a:rPr lang="en-US" sz="2800" b="1" dirty="0"/>
              <a:t>Chapter President – </a:t>
            </a:r>
            <a:r>
              <a:rPr lang="en-US" sz="2800" dirty="0"/>
              <a:t>Mark L. Johnson</a:t>
            </a:r>
            <a:br>
              <a:rPr lang="en-US" sz="2800" dirty="0"/>
            </a:br>
            <a:r>
              <a:rPr lang="en-US" sz="2800" b="1" dirty="0"/>
              <a:t>Chapter Secretary – </a:t>
            </a:r>
            <a:r>
              <a:rPr lang="en-US" sz="2800" dirty="0"/>
              <a:t>Carol </a:t>
            </a:r>
            <a:r>
              <a:rPr lang="en-US" sz="2800" dirty="0" smtClean="0"/>
              <a:t>Wynter</a:t>
            </a:r>
            <a:endParaRPr lang="en-US" sz="2800" b="1" dirty="0"/>
          </a:p>
          <a:p>
            <a:pPr algn="ctr"/>
            <a:r>
              <a:rPr lang="en-US" sz="2800" b="1" dirty="0" smtClean="0"/>
              <a:t>Chapter </a:t>
            </a:r>
            <a:r>
              <a:rPr lang="en-US" sz="2800" b="1" dirty="0"/>
              <a:t>Membership Chair </a:t>
            </a:r>
            <a:r>
              <a:rPr lang="en-US" sz="2800" b="1" dirty="0" smtClean="0"/>
              <a:t> </a:t>
            </a:r>
          </a:p>
          <a:p>
            <a:pPr algn="ctr"/>
            <a:r>
              <a:rPr lang="en-US" sz="2800" dirty="0" smtClean="0"/>
              <a:t>Daniella </a:t>
            </a:r>
            <a:r>
              <a:rPr lang="en-US" sz="2800" dirty="0"/>
              <a:t>G. Pierre</a:t>
            </a:r>
          </a:p>
        </p:txBody>
      </p:sp>
    </p:spTree>
    <p:extLst>
      <p:ext uri="{BB962C8B-B14F-4D97-AF65-F5344CB8AC3E}">
        <p14:creationId xmlns:p14="http://schemas.microsoft.com/office/powerpoint/2010/main" val="2125606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i="1" u="sng" dirty="0"/>
              <a:t>West Campus </a:t>
            </a: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	Campus </a:t>
            </a:r>
            <a:r>
              <a:rPr lang="en-US" sz="2800" dirty="0"/>
              <a:t>VP -  Bertha Cabrera         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Secretary </a:t>
            </a:r>
            <a:r>
              <a:rPr lang="en-US" sz="2800" dirty="0"/>
              <a:t>- </a:t>
            </a:r>
            <a:r>
              <a:rPr lang="en-US" sz="2800" b="1" dirty="0"/>
              <a:t> </a:t>
            </a:r>
            <a:r>
              <a:rPr lang="en-US" sz="2800" dirty="0"/>
              <a:t>Dr. Chantelle Macphee</a:t>
            </a:r>
            <a:r>
              <a:rPr lang="en-US" sz="2800" b="1" dirty="0"/>
              <a:t> </a:t>
            </a:r>
            <a:br>
              <a:rPr lang="en-US" sz="2800" b="1" dirty="0"/>
            </a:br>
            <a:r>
              <a:rPr lang="en-US" sz="2800" b="1" dirty="0" smtClean="0"/>
              <a:t>	</a:t>
            </a:r>
            <a:r>
              <a:rPr lang="en-US" sz="2800" dirty="0" smtClean="0"/>
              <a:t>Membership </a:t>
            </a:r>
            <a:r>
              <a:rPr lang="en-US" sz="2800" dirty="0"/>
              <a:t>Chair - Professor Jesse Carlo</a:t>
            </a:r>
            <a:br>
              <a:rPr lang="en-US" sz="2800" dirty="0"/>
            </a:br>
            <a:r>
              <a:rPr lang="en-US" sz="2800" dirty="0" smtClean="0"/>
              <a:t>	Treasurer </a:t>
            </a:r>
            <a:r>
              <a:rPr lang="en-US" sz="2800" dirty="0"/>
              <a:t>- Ericka </a:t>
            </a:r>
            <a:r>
              <a:rPr lang="en-US" sz="2800" dirty="0" smtClean="0"/>
              <a:t>Balladares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Campus Officers</a:t>
            </a:r>
          </a:p>
        </p:txBody>
      </p:sp>
    </p:spTree>
    <p:extLst>
      <p:ext uri="{BB962C8B-B14F-4D97-AF65-F5344CB8AC3E}">
        <p14:creationId xmlns:p14="http://schemas.microsoft.com/office/powerpoint/2010/main" val="304395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3048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b="1" i="1" dirty="0">
                <a:latin typeface="Roboto"/>
              </a:rPr>
              <a:t>Why Join AFC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918210"/>
            <a:ext cx="86106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888888"/>
                </a:solidFill>
                <a:latin typeface="Roboto"/>
              </a:rPr>
              <a:t>﻿</a:t>
            </a:r>
            <a:r>
              <a:rPr lang="en-US" b="1" i="1" dirty="0" smtClean="0">
                <a:latin typeface="Roboto"/>
              </a:rPr>
              <a:t>Are </a:t>
            </a:r>
            <a:r>
              <a:rPr lang="en-US" b="1" i="1" dirty="0">
                <a:latin typeface="Roboto"/>
              </a:rPr>
              <a:t>you a Florida college employee who longs to grow?</a:t>
            </a:r>
            <a:br>
              <a:rPr lang="en-US" b="1" i="1" dirty="0">
                <a:latin typeface="Roboto"/>
              </a:rPr>
            </a:br>
            <a:r>
              <a:rPr lang="en-US" b="1" i="1" dirty="0">
                <a:latin typeface="Roboto"/>
              </a:rPr>
              <a:t>AFC-The Association of Florida Colleges really wants to know.</a:t>
            </a:r>
            <a:br>
              <a:rPr lang="en-US" b="1" i="1" dirty="0">
                <a:latin typeface="Roboto"/>
              </a:rPr>
            </a:br>
            <a:r>
              <a:rPr lang="en-US" b="1" i="1" dirty="0">
                <a:latin typeface="Roboto"/>
              </a:rPr>
              <a:t>We have 28 Florida State Colleges from Pensacola to Key West</a:t>
            </a:r>
            <a:br>
              <a:rPr lang="en-US" b="1" i="1" dirty="0">
                <a:latin typeface="Roboto"/>
              </a:rPr>
            </a:br>
            <a:r>
              <a:rPr lang="en-US" b="1" i="1" dirty="0">
                <a:latin typeface="Roboto"/>
              </a:rPr>
              <a:t>With 8,000 plus members, and our members are the best!</a:t>
            </a:r>
            <a:br>
              <a:rPr lang="en-US" b="1" i="1" dirty="0">
                <a:latin typeface="Roboto"/>
              </a:rPr>
            </a:br>
            <a:r>
              <a:rPr lang="en-US" b="1" i="1" dirty="0">
                <a:latin typeface="Roboto"/>
              </a:rPr>
              <a:t/>
            </a:r>
            <a:br>
              <a:rPr lang="en-US" b="1" i="1" dirty="0">
                <a:latin typeface="Roboto"/>
              </a:rPr>
            </a:br>
            <a:r>
              <a:rPr lang="en-US" b="1" i="1" dirty="0">
                <a:latin typeface="Roboto"/>
              </a:rPr>
              <a:t>Join us for learning, networking, and collaborations,</a:t>
            </a:r>
            <a:br>
              <a:rPr lang="en-US" b="1" i="1" dirty="0">
                <a:latin typeface="Roboto"/>
              </a:rPr>
            </a:br>
            <a:r>
              <a:rPr lang="en-US" b="1" i="1" dirty="0">
                <a:latin typeface="Roboto"/>
              </a:rPr>
              <a:t>Through the latest workshops, seminars, and conventions.</a:t>
            </a:r>
            <a:br>
              <a:rPr lang="en-US" b="1" i="1" dirty="0">
                <a:latin typeface="Roboto"/>
              </a:rPr>
            </a:br>
            <a:r>
              <a:rPr lang="en-US" b="1" i="1" dirty="0">
                <a:latin typeface="Roboto"/>
              </a:rPr>
              <a:t>Active members are entitled to awards and </a:t>
            </a:r>
            <a:r>
              <a:rPr lang="en-US" b="1" i="1" dirty="0" smtClean="0">
                <a:latin typeface="Roboto"/>
              </a:rPr>
              <a:t>recognitions;</a:t>
            </a:r>
            <a:r>
              <a:rPr lang="en-US" b="1" i="1" dirty="0">
                <a:latin typeface="Roboto"/>
              </a:rPr>
              <a:t/>
            </a:r>
            <a:br>
              <a:rPr lang="en-US" b="1" i="1" dirty="0">
                <a:latin typeface="Roboto"/>
              </a:rPr>
            </a:br>
            <a:r>
              <a:rPr lang="en-US" b="1" i="1" dirty="0">
                <a:latin typeface="Roboto"/>
              </a:rPr>
              <a:t>Special discounts and privileges are part of your admission.</a:t>
            </a:r>
            <a:br>
              <a:rPr lang="en-US" b="1" i="1" dirty="0">
                <a:latin typeface="Roboto"/>
              </a:rPr>
            </a:br>
            <a:r>
              <a:rPr lang="en-US" b="1" i="1" dirty="0">
                <a:latin typeface="Roboto"/>
              </a:rPr>
              <a:t/>
            </a:r>
            <a:br>
              <a:rPr lang="en-US" b="1" i="1" dirty="0">
                <a:latin typeface="Roboto"/>
              </a:rPr>
            </a:br>
            <a:r>
              <a:rPr lang="en-US" b="1" i="1" dirty="0">
                <a:latin typeface="Roboto"/>
              </a:rPr>
              <a:t>We have various commissions to suit every interest and population,</a:t>
            </a:r>
            <a:br>
              <a:rPr lang="en-US" b="1" i="1" dirty="0">
                <a:latin typeface="Roboto"/>
              </a:rPr>
            </a:br>
            <a:r>
              <a:rPr lang="en-US" b="1" i="1" dirty="0">
                <a:latin typeface="Roboto"/>
              </a:rPr>
              <a:t>From student development, careers, equity, and administration,</a:t>
            </a:r>
            <a:br>
              <a:rPr lang="en-US" b="1" i="1" dirty="0">
                <a:latin typeface="Roboto"/>
              </a:rPr>
            </a:br>
            <a:r>
              <a:rPr lang="en-US" b="1" i="1" dirty="0">
                <a:latin typeface="Roboto"/>
              </a:rPr>
              <a:t>To institutional effectiveness, technology, and instructional innovation.</a:t>
            </a:r>
            <a:br>
              <a:rPr lang="en-US" b="1" i="1" dirty="0">
                <a:latin typeface="Roboto"/>
              </a:rPr>
            </a:br>
            <a:r>
              <a:rPr lang="en-US" b="1" i="1" dirty="0">
                <a:latin typeface="Roboto"/>
              </a:rPr>
              <a:t/>
            </a:r>
            <a:br>
              <a:rPr lang="en-US" b="1" i="1" dirty="0">
                <a:latin typeface="Roboto"/>
              </a:rPr>
            </a:br>
            <a:r>
              <a:rPr lang="en-US" b="1" i="1" dirty="0">
                <a:latin typeface="Roboto"/>
              </a:rPr>
              <a:t>We have a place where you will fit in</a:t>
            </a:r>
            <a:br>
              <a:rPr lang="en-US" b="1" i="1" dirty="0">
                <a:latin typeface="Roboto"/>
              </a:rPr>
            </a:br>
            <a:r>
              <a:rPr lang="en-US" b="1" i="1" dirty="0">
                <a:latin typeface="Roboto"/>
              </a:rPr>
              <a:t>And all you have to do is JOIN us to begin:</a:t>
            </a:r>
            <a:br>
              <a:rPr lang="en-US" b="1" i="1" dirty="0">
                <a:latin typeface="Roboto"/>
              </a:rPr>
            </a:br>
            <a:r>
              <a:rPr lang="en-US" b="1" i="1" dirty="0">
                <a:latin typeface="Roboto"/>
              </a:rPr>
              <a:t>Go to myafchome.org/JOIN-</a:t>
            </a:r>
            <a:r>
              <a:rPr lang="en-US" b="1" i="1" dirty="0" err="1">
                <a:latin typeface="Roboto"/>
              </a:rPr>
              <a:t>afc</a:t>
            </a:r>
            <a:r>
              <a:rPr lang="en-US" b="1" i="1" dirty="0">
                <a:latin typeface="Roboto"/>
              </a:rPr>
              <a:t> today</a:t>
            </a:r>
            <a:br>
              <a:rPr lang="en-US" b="1" i="1" dirty="0">
                <a:latin typeface="Roboto"/>
              </a:rPr>
            </a:br>
            <a:r>
              <a:rPr lang="en-US" b="1" i="1" dirty="0">
                <a:latin typeface="Roboto"/>
              </a:rPr>
              <a:t>And trust </a:t>
            </a:r>
            <a:r>
              <a:rPr lang="en-US" b="1" i="1" dirty="0" smtClean="0">
                <a:latin typeface="Roboto"/>
              </a:rPr>
              <a:t>us that </a:t>
            </a:r>
            <a:r>
              <a:rPr lang="en-US" b="1" i="1" dirty="0">
                <a:latin typeface="Roboto"/>
              </a:rPr>
              <a:t>you will be here to stay!</a:t>
            </a:r>
            <a:br>
              <a:rPr lang="en-US" b="1" i="1" dirty="0">
                <a:latin typeface="Roboto"/>
              </a:rPr>
            </a:br>
            <a:r>
              <a:rPr lang="en-US" b="1" i="1" dirty="0">
                <a:latin typeface="Roboto"/>
              </a:rPr>
              <a:t/>
            </a:r>
            <a:br>
              <a:rPr lang="en-US" b="1" i="1" dirty="0">
                <a:latin typeface="Roboto"/>
              </a:rPr>
            </a:br>
            <a:r>
              <a:rPr lang="en-US" b="1" i="1" dirty="0">
                <a:latin typeface="Roboto"/>
              </a:rPr>
              <a:t>We advocate for funding to improve higher education.</a:t>
            </a:r>
            <a:br>
              <a:rPr lang="en-US" b="1" i="1" dirty="0">
                <a:latin typeface="Roboto"/>
              </a:rPr>
            </a:br>
            <a:r>
              <a:rPr lang="en-US" b="1" i="1" dirty="0">
                <a:latin typeface="Roboto"/>
              </a:rPr>
              <a:t>Our voice is strong, but add just one, and we can change the nation!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722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66700" y="2286000"/>
            <a:ext cx="8610600" cy="4419599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Increase Chapter </a:t>
            </a:r>
            <a:r>
              <a:rPr lang="en-US" sz="2000" b="1" dirty="0">
                <a:solidFill>
                  <a:schemeClr val="tx1"/>
                </a:solidFill>
              </a:rPr>
              <a:t>M</a:t>
            </a:r>
            <a:r>
              <a:rPr lang="en-US" sz="2000" b="1" dirty="0" smtClean="0">
                <a:solidFill>
                  <a:schemeClr val="tx1"/>
                </a:solidFill>
              </a:rPr>
              <a:t>embership by Ten Percent</a:t>
            </a:r>
          </a:p>
          <a:p>
            <a:r>
              <a:rPr lang="en-US" sz="2000" b="1" dirty="0" smtClean="0">
                <a:solidFill>
                  <a:schemeClr val="tx1"/>
                </a:solidFill>
              </a:rPr>
              <a:t>Establish and Open Communication channel with MDC’s College President and Administrative Team</a:t>
            </a:r>
          </a:p>
          <a:p>
            <a:r>
              <a:rPr lang="en-US" sz="2000" b="1" dirty="0" smtClean="0">
                <a:solidFill>
                  <a:schemeClr val="tx1"/>
                </a:solidFill>
              </a:rPr>
              <a:t>Advocacy Efforts–Support the MDC Legislative Agenda College-wide </a:t>
            </a:r>
          </a:p>
          <a:p>
            <a:r>
              <a:rPr lang="en-US" sz="2000" b="1" dirty="0" smtClean="0">
                <a:solidFill>
                  <a:schemeClr val="tx1"/>
                </a:solidFill>
              </a:rPr>
              <a:t>Develop a Comprehensive Operational Plan to Include  AFC’s Mission : Advocacy, Professional Development, Networking, and Community Service</a:t>
            </a:r>
          </a:p>
          <a:p>
            <a:r>
              <a:rPr lang="en-US" sz="2000" b="1" dirty="0" smtClean="0">
                <a:solidFill>
                  <a:schemeClr val="tx1"/>
                </a:solidFill>
              </a:rPr>
              <a:t>Increase Active Involvement of AFC in Region V and at the State Level </a:t>
            </a:r>
          </a:p>
          <a:p>
            <a:r>
              <a:rPr lang="en-US" sz="2000" b="1" dirty="0" smtClean="0">
                <a:solidFill>
                  <a:schemeClr val="tx1"/>
                </a:solidFill>
              </a:rPr>
              <a:t>Seek Opportunities for Fundraising to Support the Representation of MDC at AFC Annual Conferences, Convocation and Meetings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	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AFC Goals for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492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1" y="2590800"/>
            <a:ext cx="8610600" cy="3535363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  <a:latin typeface="Calibri"/>
              </a:rPr>
              <a:t>Visit us at </a:t>
            </a:r>
            <a:r>
              <a:rPr lang="en-US" dirty="0" smtClean="0">
                <a:solidFill>
                  <a:srgbClr val="000000"/>
                </a:solidFill>
                <a:latin typeface="Calibri"/>
                <a:hlinkClick r:id="rId2"/>
              </a:rPr>
              <a:t>http://afcmdc.weebly.com</a:t>
            </a:r>
            <a:endParaRPr lang="en-US" dirty="0">
              <a:solidFill>
                <a:srgbClr val="000000"/>
              </a:solidFill>
              <a:latin typeface="Calibri"/>
              <a:hlinkClick r:id="rId2"/>
            </a:endParaRPr>
          </a:p>
          <a:p>
            <a:r>
              <a:rPr lang="en-US">
                <a:solidFill>
                  <a:srgbClr val="000000"/>
                </a:solidFill>
                <a:latin typeface="Calibri"/>
              </a:rPr>
              <a:t>SharePoint </a:t>
            </a:r>
            <a:r>
              <a:rPr lang="en-US" b="1">
                <a:solidFill>
                  <a:srgbClr val="000000"/>
                </a:solidFill>
                <a:latin typeface="Calibri"/>
                <a:hlinkClick r:id="rId3"/>
              </a:rPr>
              <a:t>https</a:t>
            </a:r>
            <a:r>
              <a:rPr lang="en-US" b="1">
                <a:solidFill>
                  <a:srgbClr val="000000"/>
                </a:solidFill>
                <a:latin typeface="Calibri"/>
                <a:hlinkClick r:id="rId3"/>
              </a:rPr>
              <a:t>://</a:t>
            </a:r>
            <a:r>
              <a:rPr lang="en-US" b="1" smtClean="0">
                <a:solidFill>
                  <a:srgbClr val="000000"/>
                </a:solidFill>
                <a:latin typeface="Calibri"/>
                <a:hlinkClick r:id="rId3"/>
              </a:rPr>
              <a:t>sharepoint.mdc.edu/north/committees/facc/SitePages/Home.aspx</a:t>
            </a:r>
            <a:r>
              <a:rPr lang="en-US" b="1" smtClean="0">
                <a:solidFill>
                  <a:srgbClr val="000000"/>
                </a:solidFill>
                <a:latin typeface="Calibri"/>
              </a:rPr>
              <a:t> 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AFC MDC West</a:t>
            </a:r>
          </a:p>
        </p:txBody>
      </p:sp>
    </p:spTree>
    <p:extLst>
      <p:ext uri="{BB962C8B-B14F-4D97-AF65-F5344CB8AC3E}">
        <p14:creationId xmlns:p14="http://schemas.microsoft.com/office/powerpoint/2010/main" val="11885174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170</TotalTime>
  <Words>122</Words>
  <Application>Microsoft Office PowerPoint</Application>
  <PresentationFormat>On-screen Show (4:3)</PresentationFormat>
  <Paragraphs>27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Candara</vt:lpstr>
      <vt:lpstr>Roboto</vt:lpstr>
      <vt:lpstr>Symbol</vt:lpstr>
      <vt:lpstr>Waveform</vt:lpstr>
      <vt:lpstr>AFC West Campus Convocation  </vt:lpstr>
      <vt:lpstr>MDC AFC OFFICERS</vt:lpstr>
      <vt:lpstr>Campus Officers</vt:lpstr>
      <vt:lpstr>Why Join AFC</vt:lpstr>
      <vt:lpstr>AFC Goals for 2017</vt:lpstr>
      <vt:lpstr>AFC MDC West</vt:lpstr>
    </vt:vector>
  </TitlesOfParts>
  <Company>Miami Dade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AFC INDUCTION CEREMONY  LUNCHEON  &amp; AFC EXECUTIVE  BOARD MEETING</dc:title>
  <dc:creator>Windows User</dc:creator>
  <cp:lastModifiedBy>Administrator</cp:lastModifiedBy>
  <cp:revision>26</cp:revision>
  <dcterms:created xsi:type="dcterms:W3CDTF">2017-01-30T16:20:35Z</dcterms:created>
  <dcterms:modified xsi:type="dcterms:W3CDTF">2017-08-25T10:03:35Z</dcterms:modified>
</cp:coreProperties>
</file>