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59" r:id="rId5"/>
    <p:sldId id="256" r:id="rId6"/>
    <p:sldId id="258" r:id="rId7"/>
    <p:sldId id="262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3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3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0E42-4C56-4AA8-AB62-27FC436213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1F4D-FA7F-4097-BEAF-AD282E0B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wv8lxk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166"/>
            <a:ext cx="10515600" cy="1325563"/>
          </a:xfrm>
        </p:spPr>
        <p:txBody>
          <a:bodyPr/>
          <a:lstStyle/>
          <a:p>
            <a:r>
              <a:rPr lang="en-US" dirty="0" smtClean="0"/>
              <a:t>Open your sandbox-)select Control Panel -) Course Tools-)BB Collaboration Ultra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797" y="1825625"/>
            <a:ext cx="94964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Application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227" y="1825625"/>
            <a:ext cx="89355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73" y="1825625"/>
            <a:ext cx="96648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</a:t>
            </a:r>
            <a:r>
              <a:rPr lang="en-US" dirty="0" smtClean="0"/>
              <a:t>Under My Settings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613" y="1825159"/>
            <a:ext cx="968477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08" y="576637"/>
            <a:ext cx="506765" cy="11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3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135" y="1825625"/>
            <a:ext cx="104757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69" y="1825625"/>
            <a:ext cx="10288462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1247" y="954741"/>
            <a:ext cx="549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participants Liliana Ramirez invited me on her polling.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8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options View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6592"/>
            <a:ext cx="10515600" cy="4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chat recorded session of the PP presentation for the students to revise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72890"/>
            <a:ext cx="10515600" cy="18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the recorded screen session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501" y="1825625"/>
            <a:ext cx="97469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recorded session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344" y="1825625"/>
            <a:ext cx="93173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4741"/>
            <a:ext cx="10515600" cy="54998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Reflection </a:t>
            </a:r>
            <a:r>
              <a:rPr lang="en-US" dirty="0"/>
              <a:t>Questions:</a:t>
            </a:r>
          </a:p>
          <a:p>
            <a:r>
              <a:rPr lang="en-US" dirty="0" smtClean="0"/>
              <a:t>1</a:t>
            </a:r>
            <a:r>
              <a:rPr lang="en-US" dirty="0"/>
              <a:t>. How did your online session go? Describe the learning experience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 like to chat and receive answers back and forward (no more emails).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Did you use the computer to join the meeting or a phone? Did you face any technical issues</a:t>
            </a:r>
            <a:r>
              <a:rPr lang="en-US" dirty="0" smtClean="0"/>
              <a:t>? I use the computer, however, I have used a phone in the past. I didn’t have any technical difficulty.</a:t>
            </a:r>
            <a:endParaRPr lang="en-US" dirty="0"/>
          </a:p>
          <a:p>
            <a:r>
              <a:rPr lang="en-US" dirty="0" smtClean="0"/>
              <a:t>3</a:t>
            </a:r>
            <a:r>
              <a:rPr lang="en-US" dirty="0"/>
              <a:t>. How do you plan on using this tool to support your users/students' learning? Please share at least 2 ideas</a:t>
            </a:r>
            <a:r>
              <a:rPr lang="en-US" dirty="0" smtClean="0"/>
              <a:t>. 1) to conduct registrations meetings using chat. 2) to share the files that deem appropriate for the students to look into the schedules and instructions.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dirty="0"/>
              <a:t>. How do you think this tool will benefit your students/users? Please share a few ideas</a:t>
            </a:r>
            <a:r>
              <a:rPr lang="en-US" dirty="0" smtClean="0"/>
              <a:t>. Sharing and collaborating with the students/faculty. Webinars on live chats, PDs, learning communities, circles.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2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7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BB Collaborate Ultra Create Session with Join Course Room Phone # and Session’s link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706" y="1825625"/>
            <a:ext cx="9278588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5576" y="1825625"/>
            <a:ext cx="376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tinyurl.com/wv8lxke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8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2600"/>
            <a:ext cx="77724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3"/>
            <a:ext cx="10515600" cy="1325563"/>
          </a:xfrm>
        </p:spPr>
        <p:txBody>
          <a:bodyPr/>
          <a:lstStyle/>
          <a:p>
            <a:r>
              <a:rPr lang="en-US" dirty="0" smtClean="0"/>
              <a:t>          Sessions and recording under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405" y="1825625"/>
            <a:ext cx="939718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67" y="870741"/>
            <a:ext cx="514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Welcome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834" y="1825625"/>
            <a:ext cx="95983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6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521"/>
            <a:ext cx="12192000" cy="55849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42294" y="215153"/>
            <a:ext cx="290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participant joined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3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Chat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221" y="1825625"/>
            <a:ext cx="9745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for help under the Chat room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25" y="1825625"/>
            <a:ext cx="9534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1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300412"/>
            <a:ext cx="381000" cy="257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300412"/>
            <a:ext cx="381000" cy="25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3148012"/>
            <a:ext cx="372427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38" y="746918"/>
            <a:ext cx="3724275" cy="56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	</a:t>
            </a:r>
            <a:r>
              <a:rPr lang="en-US" dirty="0"/>
              <a:t> </a:t>
            </a:r>
            <a:r>
              <a:rPr lang="en-US" dirty="0" smtClean="0"/>
              <a:t>                         Share Content </a:t>
            </a:r>
            <a:r>
              <a:rPr lang="en-US" dirty="0"/>
              <a:t>	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336612"/>
            <a:ext cx="9560290" cy="4351338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 flipH="1">
            <a:off x="3106272" y="1465729"/>
            <a:ext cx="174810" cy="3871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Share Blank Whiteboard selected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69" y="1825625"/>
            <a:ext cx="98538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1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281</Words>
  <Application>Microsoft Office PowerPoint</Application>
  <PresentationFormat>Widescreen</PresentationFormat>
  <Paragraphs>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Open your sandbox-)select Control Panel -) Course Tools-)BB Collaboration Ultra </vt:lpstr>
      <vt:lpstr>BB Collaborate Ultra Create Session with Join Course Room Phone # and Session’s link</vt:lpstr>
      <vt:lpstr>          Sessions and recording under menu</vt:lpstr>
      <vt:lpstr>The Welcome Room</vt:lpstr>
      <vt:lpstr>PowerPoint Presentation</vt:lpstr>
      <vt:lpstr>The Chat Room</vt:lpstr>
      <vt:lpstr>Asking for help under the Chat room Menu</vt:lpstr>
      <vt:lpstr>                              Share Content    </vt:lpstr>
      <vt:lpstr>The Share Blank Whiteboard selected</vt:lpstr>
      <vt:lpstr>Share Application Room</vt:lpstr>
      <vt:lpstr>Sharing files</vt:lpstr>
      <vt:lpstr>                Under My Settings </vt:lpstr>
      <vt:lpstr>Sessions Report</vt:lpstr>
      <vt:lpstr>Polling</vt:lpstr>
      <vt:lpstr>Session options View reports</vt:lpstr>
      <vt:lpstr>Video chat recorded session of the PP presentation for the students to revise</vt:lpstr>
      <vt:lpstr>View of the recorded screen session</vt:lpstr>
      <vt:lpstr>The end of the recorded session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30</cp:revision>
  <dcterms:created xsi:type="dcterms:W3CDTF">2020-04-04T00:36:24Z</dcterms:created>
  <dcterms:modified xsi:type="dcterms:W3CDTF">2020-04-06T23:25:55Z</dcterms:modified>
</cp:coreProperties>
</file>